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1" r:id="rId4"/>
    <p:sldId id="280" r:id="rId5"/>
    <p:sldId id="258" r:id="rId6"/>
    <p:sldId id="279" r:id="rId7"/>
    <p:sldId id="259" r:id="rId8"/>
    <p:sldId id="273" r:id="rId9"/>
    <p:sldId id="268" r:id="rId10"/>
    <p:sldId id="267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 xmlns="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o2JpmzejRwAypx1pHziEv9dyu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210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3652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752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64728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566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4205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4205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4205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223289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223289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2794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2794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279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178D70B-1826-4B05-BB3C-877E41F0034E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BD57B10-C955-48FF-9178-09FD24E19004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BC76C97-2415-42CE-943E-4D2005649701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1E034AD-916A-46C0-82DA-FE1A2660D2C6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AA4BF5F-50CA-4CB7-B1D0-649F9EC530A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DF680F8-ABF9-4F1F-9D0F-2B853DB8A40B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7A57B83-B42F-48F9-B440-97CFDB6FD721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E205E00-D51D-4D8F-947E-5591ABB57F69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88247DC-EE44-4382-9299-03B22B7D4330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F5C5B9-F364-4975-8089-DCB1F4C0E318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96A5C6F-C9BC-4D52-A170-CC58AB57F4C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EA911FD-30E2-45A0-A3E2-A348DE193BC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/>
          <p:cNvSpPr/>
          <p:nvPr/>
        </p:nvSpPr>
        <p:spPr>
          <a:xfrm>
            <a:off x="1995054" y="0"/>
            <a:ext cx="13620083" cy="10287000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>
              <a:alpha val="80000"/>
            </a:srgbClr>
          </a:solidFill>
        </p:spPr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1763845" y="326627"/>
            <a:ext cx="14120038" cy="4739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Dr.</a:t>
            </a:r>
            <a:r>
              <a:rPr lang="en-IN" sz="3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SNS RAJALAKSHMI COLLEGE OF ARTS &amp; SCIENCE (Autonomous)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Coimbatore -641049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800" b="1" dirty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by NAAC(Cycle–III) with ‘A+’ Grade</a:t>
            </a:r>
            <a:endParaRPr dirty="0"/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(Recognized by UGC,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by AICTE, New Delhi and </a:t>
            </a:r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Affiliated to Bharathiar University, Coimbatore) </a:t>
            </a:r>
          </a:p>
          <a:p>
            <a:pPr lvl="0" algn="ctr"/>
            <a:endParaRPr lang="en-US" sz="24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endParaRPr lang="en-US" sz="2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OF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GRAPHIC AND CREATIVE DESIGN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146851" y="4798944"/>
            <a:ext cx="12563061" cy="4339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NAME :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OPERATING SYSTEM  (21UCU404)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YEAR /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II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SEMESTER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Unit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- Storage management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10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Sharing and 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Protection 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File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245" name="Google Shape;245;p12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2"/>
          <p:cNvSpPr txBox="1"/>
          <p:nvPr/>
        </p:nvSpPr>
        <p:spPr>
          <a:xfrm>
            <a:off x="3716084" y="2533481"/>
            <a:ext cx="10498680" cy="3950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sz="80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You</a:t>
            </a:r>
            <a:endParaRPr sz="80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3429000" y="647700"/>
            <a:ext cx="118872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What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File sharing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102" name="Google Shape;102;p2"/>
          <p:cNvSpPr/>
          <p:nvPr/>
        </p:nvSpPr>
        <p:spPr>
          <a:xfrm>
            <a:off x="1066799" y="1714500"/>
            <a:ext cx="15558656" cy="6370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File sharing, also known as file-swapping is the accessing or sharing of files by one or more users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marL="514350" lvl="0" indent="-514350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 is performed on computer networks as a quick way to transmit data. Generally, a file-sharing system usually has more than one administrator, where the users may have the same or different access privileges. 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also implies having an allocated amount of personal files in the common storage. 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3429000" y="647700"/>
            <a:ext cx="118872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What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File sharing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102" name="Google Shape;102;p2"/>
          <p:cNvSpPr/>
          <p:nvPr/>
        </p:nvSpPr>
        <p:spPr>
          <a:xfrm>
            <a:off x="1066799" y="1714500"/>
            <a:ext cx="15558656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File sharing has been used in mainframe and multi-user computer systems for many years, and now with widespread access to the internet, a file transfer system known as the </a:t>
            </a:r>
            <a:r>
              <a:rPr lang="en-US" sz="36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File-Transfer Protocol or FTP 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widely used.  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en-US" sz="36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3429000" y="647700"/>
            <a:ext cx="118872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Protection needed ?</a:t>
            </a:r>
          </a:p>
        </p:txBody>
      </p:sp>
      <p:sp>
        <p:nvSpPr>
          <p:cNvPr id="102" name="Google Shape;102;p2"/>
          <p:cNvSpPr/>
          <p:nvPr/>
        </p:nvSpPr>
        <p:spPr>
          <a:xfrm>
            <a:off x="1066799" y="1714500"/>
            <a:ext cx="15558656" cy="6370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computer systems, a lot of user’s information is stored, the objective of the operating system is to keep safe the data of the user from the improper access to the system. 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Protection can be provided in number of ways. 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 a single laptop system, we might provide protection by locking the computer in a desk drawer or file cabinet. 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 multi-user systems, different mechanisms are used for the protection. </a:t>
            </a:r>
            <a:b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7395793" y="9594499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12" name="Google Shape;112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648392" y="1446413"/>
            <a:ext cx="16492452" cy="779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mbria" pitchFamily="18" charset="0"/>
              </a:rPr>
              <a:t>The files which have direct access of the any user have the need of protection. </a:t>
            </a: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mbria" pitchFamily="18" charset="0"/>
              </a:rPr>
              <a:t>The files which are not accessible to other users doesn’t require any kind of protection. </a:t>
            </a: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mbria" pitchFamily="18" charset="0"/>
              </a:rPr>
              <a:t>The mechanism of the protection provide the facility of the controlled access by just limiting the types of access to the file. </a:t>
            </a: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mbria" pitchFamily="18" charset="0"/>
              </a:rPr>
              <a:t>Access can be given or not given to any user depends on several factors, one of which is the type of access required. Several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different types of operations</a:t>
            </a:r>
            <a:r>
              <a:rPr lang="en-US" sz="2800" dirty="0" smtClean="0">
                <a:latin typeface="Cambria" pitchFamily="18" charset="0"/>
              </a:rPr>
              <a:t> can be controlled: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b="1" dirty="0" smtClean="0">
                <a:latin typeface="Cambria" pitchFamily="18" charset="0"/>
              </a:rPr>
              <a:t>   Read –</a:t>
            </a:r>
            <a:r>
              <a:rPr lang="en-US" sz="2800" dirty="0" smtClean="0">
                <a:latin typeface="Cambria" pitchFamily="18" charset="0"/>
              </a:rPr>
              <a:t> Reading from a file.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b="1" dirty="0" smtClean="0">
                <a:latin typeface="Cambria" pitchFamily="18" charset="0"/>
              </a:rPr>
              <a:t>   Write –</a:t>
            </a:r>
            <a:r>
              <a:rPr lang="en-US" sz="2800" dirty="0" smtClean="0">
                <a:latin typeface="Cambria" pitchFamily="18" charset="0"/>
              </a:rPr>
              <a:t> Writing or rewriting the file.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b="1" dirty="0" smtClean="0">
                <a:latin typeface="Cambria" pitchFamily="18" charset="0"/>
              </a:rPr>
              <a:t>   Execute –</a:t>
            </a:r>
            <a:r>
              <a:rPr lang="en-US" sz="2800" dirty="0" smtClean="0">
                <a:latin typeface="Cambria" pitchFamily="18" charset="0"/>
              </a:rPr>
              <a:t> Loading the file and after loading the execution process starts.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b="1" dirty="0" smtClean="0">
                <a:latin typeface="Cambria" pitchFamily="18" charset="0"/>
              </a:rPr>
              <a:t>   Append –</a:t>
            </a:r>
            <a:r>
              <a:rPr lang="en-US" sz="2800" dirty="0" smtClean="0">
                <a:latin typeface="Cambria" pitchFamily="18" charset="0"/>
              </a:rPr>
              <a:t> Writing the new information to the already existing file, editing must be end at the end of the existing file.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b="1" dirty="0" smtClean="0">
                <a:latin typeface="Cambria" pitchFamily="18" charset="0"/>
              </a:rPr>
              <a:t>   Delete –</a:t>
            </a:r>
            <a:r>
              <a:rPr lang="en-US" sz="2800" dirty="0" smtClean="0">
                <a:latin typeface="Cambria" pitchFamily="18" charset="0"/>
              </a:rPr>
              <a:t> Deleting the file which is of no use and using its space for the another data.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b="1" dirty="0" smtClean="0">
                <a:latin typeface="Cambria" pitchFamily="18" charset="0"/>
              </a:rPr>
              <a:t>   List –</a:t>
            </a:r>
            <a:r>
              <a:rPr lang="en-US" sz="2800" dirty="0" smtClean="0">
                <a:latin typeface="Cambria" pitchFamily="18" charset="0"/>
              </a:rPr>
              <a:t> List the name and attributes of the file.</a:t>
            </a: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endParaRPr lang="en-US" sz="2800" dirty="0">
              <a:latin typeface="Cambria" pitchFamily="18" charset="0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2166731" y="333022"/>
            <a:ext cx="135636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3825"/>
            </a:pPr>
            <a:r>
              <a:rPr lang="en-US" sz="3825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000" b="1" dirty="0" smtClean="0"/>
              <a:t>Types of Access 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7395793" y="9594499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12" name="Google Shape;112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648392" y="1446413"/>
            <a:ext cx="16492452" cy="779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mbria" pitchFamily="18" charset="0"/>
              </a:rPr>
              <a:t>Operations like renaming, editing the existing file, copying; these can also be controlled. </a:t>
            </a: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mbria" pitchFamily="18" charset="0"/>
              </a:rPr>
              <a:t>There are many protection mechanism. </a:t>
            </a: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mbria" pitchFamily="18" charset="0"/>
              </a:rPr>
              <a:t>Each of them mechanism have different advantages and disadvantages and must be appropriate for the intended application. 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2166731" y="333022"/>
            <a:ext cx="135636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3825"/>
            </a:pPr>
            <a:r>
              <a:rPr lang="en-US" sz="3825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000" b="1" dirty="0" smtClean="0"/>
              <a:t>Types of Access 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440873" y="488373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3825"/>
            </a:pPr>
            <a:r>
              <a:rPr lang="en-US" sz="48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Access Control</a:t>
            </a:r>
            <a:endParaRPr lang="en-US" sz="6000" b="1" dirty="0" smtClean="0"/>
          </a:p>
        </p:txBody>
      </p:sp>
      <p:sp>
        <p:nvSpPr>
          <p:cNvPr id="7" name="Google Shape;113;p3"/>
          <p:cNvSpPr txBox="1"/>
          <p:nvPr/>
        </p:nvSpPr>
        <p:spPr>
          <a:xfrm>
            <a:off x="1180406" y="1528231"/>
            <a:ext cx="14214765" cy="6418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There are different methods used by different users to access any file.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The general way of protection is to associate identity-dependent access with all the files and directories an list called 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access-control list (ACL) 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which specify the names of the users and the types of access associate with each of the user. 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main problem with the access list is their length. If we want to allow everyone to read a file, we must list all the users with the read access.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440873" y="488373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Clr>
                <a:schemeClr val="dk1"/>
              </a:buClr>
              <a:buSzPts val="4500"/>
            </a:pPr>
            <a:r>
              <a:rPr lang="en-US" sz="4800" b="1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Three classification of users</a:t>
            </a:r>
            <a:endParaRPr lang="en-US" sz="45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Google Shape;113;p3"/>
          <p:cNvSpPr txBox="1"/>
          <p:nvPr/>
        </p:nvSpPr>
        <p:spPr>
          <a:xfrm>
            <a:off x="1097279" y="1245598"/>
            <a:ext cx="13865630" cy="813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Many systems recognize three classification of users in connection with each file: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Owner – </a:t>
            </a: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Owner is the user who has created the file.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Group –</a:t>
            </a: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 A group is a set of members who has similar needs and they are sharing the same file.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Universe –</a:t>
            </a: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 In the system, all other users are under the category called universe.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856509" y="538250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Clr>
                <a:schemeClr val="dk1"/>
              </a:buClr>
              <a:buSzPts val="4500"/>
            </a:pP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Other Protection Approaches</a:t>
            </a:r>
          </a:p>
        </p:txBody>
      </p:sp>
      <p:sp>
        <p:nvSpPr>
          <p:cNvPr id="8" name="Google Shape;102;p2"/>
          <p:cNvSpPr/>
          <p:nvPr/>
        </p:nvSpPr>
        <p:spPr>
          <a:xfrm>
            <a:off x="1066799" y="1345444"/>
            <a:ext cx="15974292" cy="846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20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The access to any system is also controlled by the password. </a:t>
            </a:r>
          </a:p>
          <a:p>
            <a:pPr marL="514350" lvl="0" indent="-514350" algn="just">
              <a:lnSpc>
                <a:spcPct val="20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If the use of password is random and it is changed often, this may be result in limit the effective access to a file. </a:t>
            </a:r>
          </a:p>
          <a:p>
            <a:pPr marL="514350" lvl="0" indent="-514350" algn="just">
              <a:lnSpc>
                <a:spcPct val="20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The use of passwords has a few disadvantages:</a:t>
            </a:r>
          </a:p>
          <a:p>
            <a:pPr marL="514350" lvl="0" indent="-514350" algn="just">
              <a:lnSpc>
                <a:spcPct val="20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The number of passwords are very large so it is difficult to remember the large passwords.</a:t>
            </a:r>
          </a:p>
          <a:p>
            <a:pPr marL="514350" lvl="0" indent="-514350" algn="just">
              <a:lnSpc>
                <a:spcPct val="20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If one password is used for all the files, then once it is discovered, all files are accessible; protection is on all-or-none basis.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422</Words>
  <Application>Microsoft Office PowerPoint</Application>
  <PresentationFormat>Custom</PresentationFormat>
  <Paragraphs>61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Bsc_GCD</cp:lastModifiedBy>
  <cp:revision>56</cp:revision>
  <dcterms:created xsi:type="dcterms:W3CDTF">2006-08-16T00:00:00Z</dcterms:created>
  <dcterms:modified xsi:type="dcterms:W3CDTF">2023-03-29T09:53:04Z</dcterms:modified>
</cp:coreProperties>
</file>